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0" r:id="rId3"/>
    <p:sldId id="332" r:id="rId4"/>
    <p:sldId id="316" r:id="rId5"/>
    <p:sldId id="326" r:id="rId6"/>
    <p:sldId id="333" r:id="rId7"/>
    <p:sldId id="335" r:id="rId8"/>
    <p:sldId id="338" r:id="rId9"/>
  </p:sldIdLst>
  <p:sldSz cx="9147175" cy="5145088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61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3</a:t>
            </a:r>
          </a:p>
        </p:txBody>
      </p:sp>
      <p:pic>
        <p:nvPicPr>
          <p:cNvPr id="6" name="Picture 2" descr="F:\AAA-LÀM ẢNH SLIDE\ROBO 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9" y="146942"/>
            <a:ext cx="2475411" cy="1100321"/>
          </a:xfrm>
          <a:prstGeom prst="rect">
            <a:avLst/>
          </a:prstGeom>
          <a:noFill/>
        </p:spPr>
      </p:pic>
      <p:pic>
        <p:nvPicPr>
          <p:cNvPr id="1026" name="Picture 2" descr="F:\AAA-PDF-SGK\B6-LT3-1.png"/>
          <p:cNvPicPr>
            <a:picLocks noChangeAspect="1" noChangeArrowheads="1"/>
          </p:cNvPicPr>
          <p:nvPr/>
        </p:nvPicPr>
        <p:blipFill>
          <a:blip r:embed="rId3"/>
          <a:srcRect l="24536" t="16363" r="13495" b="75452"/>
          <a:stretch>
            <a:fillRect/>
          </a:stretch>
        </p:blipFill>
        <p:spPr bwMode="auto">
          <a:xfrm>
            <a:off x="1630939" y="2115344"/>
            <a:ext cx="5130997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08" y="67285"/>
            <a:ext cx="1673352" cy="743806"/>
          </a:xfrm>
          <a:prstGeom prst="rect">
            <a:avLst/>
          </a:prstGeom>
          <a:noFill/>
        </p:spPr>
      </p:pic>
      <p:grpSp>
        <p:nvGrpSpPr>
          <p:cNvPr id="2" name="Group 50"/>
          <p:cNvGrpSpPr/>
          <p:nvPr/>
        </p:nvGrpSpPr>
        <p:grpSpPr>
          <a:xfrm>
            <a:off x="3949458" y="2053214"/>
            <a:ext cx="516653" cy="584775"/>
            <a:chOff x="3720858" y="1700517"/>
            <a:chExt cx="516653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0779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8729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7412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1623298" y="2053214"/>
            <a:ext cx="516653" cy="584775"/>
            <a:chOff x="1394698" y="1700517"/>
            <a:chExt cx="516653" cy="584775"/>
          </a:xfrm>
        </p:grpSpPr>
        <p:sp>
          <p:nvSpPr>
            <p:cNvPr id="29" name="Rounded Rectangle 28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2755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57134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1250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grpSp>
        <p:nvGrpSpPr>
          <p:cNvPr id="4" name="Group 53"/>
          <p:cNvGrpSpPr/>
          <p:nvPr/>
        </p:nvGrpSpPr>
        <p:grpSpPr>
          <a:xfrm>
            <a:off x="6277466" y="2053214"/>
            <a:ext cx="516653" cy="584775"/>
            <a:chOff x="6048866" y="1700517"/>
            <a:chExt cx="516653" cy="584775"/>
          </a:xfrm>
        </p:grpSpPr>
        <p:sp>
          <p:nvSpPr>
            <p:cNvPr id="33" name="Rounded Rectangle 32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0651" y="1700517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09705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5418" y="20312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grpSp>
        <p:nvGrpSpPr>
          <p:cNvPr id="5" name="Group 52"/>
          <p:cNvGrpSpPr/>
          <p:nvPr/>
        </p:nvGrpSpPr>
        <p:grpSpPr>
          <a:xfrm>
            <a:off x="3949456" y="3278823"/>
            <a:ext cx="516652" cy="584775"/>
            <a:chOff x="3720856" y="2926126"/>
            <a:chExt cx="516652" cy="584775"/>
          </a:xfrm>
        </p:grpSpPr>
        <p:sp>
          <p:nvSpPr>
            <p:cNvPr id="38" name="Rounded Rectangle 37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0777" y="2926126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487289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77410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grpSp>
        <p:nvGrpSpPr>
          <p:cNvPr id="6" name="Group 51"/>
          <p:cNvGrpSpPr/>
          <p:nvPr/>
        </p:nvGrpSpPr>
        <p:grpSpPr>
          <a:xfrm>
            <a:off x="1623293" y="3278817"/>
            <a:ext cx="516652" cy="584775"/>
            <a:chOff x="1394693" y="2926120"/>
            <a:chExt cx="516652" cy="584775"/>
          </a:xfrm>
        </p:grpSpPr>
        <p:sp>
          <p:nvSpPr>
            <p:cNvPr id="42" name="Rounded Rectangle 41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614" y="2926120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61125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9383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6277461" y="3278816"/>
            <a:ext cx="516653" cy="584775"/>
            <a:chOff x="6048861" y="2926119"/>
            <a:chExt cx="516653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67835" y="2926119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Lato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64742" y="327007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05418" y="327007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949458" y="2062267"/>
            <a:ext cx="516653" cy="584775"/>
            <a:chOff x="3720858" y="1709570"/>
            <a:chExt cx="516653" cy="584775"/>
          </a:xfrm>
        </p:grpSpPr>
        <p:sp>
          <p:nvSpPr>
            <p:cNvPr id="51" name="Rounded Rectangle 50"/>
            <p:cNvSpPr/>
            <p:nvPr/>
          </p:nvSpPr>
          <p:spPr>
            <a:xfrm>
              <a:off x="3720858" y="1753263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0779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3298" y="2062267"/>
            <a:ext cx="516653" cy="584775"/>
            <a:chOff x="1394698" y="1709570"/>
            <a:chExt cx="516653" cy="584775"/>
          </a:xfrm>
        </p:grpSpPr>
        <p:sp>
          <p:nvSpPr>
            <p:cNvPr id="54" name="Rounded Rectangle 53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02755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&lt;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77466" y="2062267"/>
            <a:ext cx="516653" cy="584775"/>
            <a:chOff x="6048866" y="1709570"/>
            <a:chExt cx="516653" cy="584775"/>
          </a:xfrm>
        </p:grpSpPr>
        <p:sp>
          <p:nvSpPr>
            <p:cNvPr id="57" name="Rounded Rectangle 56"/>
            <p:cNvSpPr/>
            <p:nvPr/>
          </p:nvSpPr>
          <p:spPr>
            <a:xfrm>
              <a:off x="6048866" y="1753260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69704" y="1709570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=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9456" y="3287876"/>
            <a:ext cx="516652" cy="584775"/>
            <a:chOff x="3720856" y="2935179"/>
            <a:chExt cx="516652" cy="584775"/>
          </a:xfrm>
        </p:grpSpPr>
        <p:sp>
          <p:nvSpPr>
            <p:cNvPr id="60" name="Rounded Rectangle 59"/>
            <p:cNvSpPr/>
            <p:nvPr/>
          </p:nvSpPr>
          <p:spPr>
            <a:xfrm>
              <a:off x="3720856" y="2978868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48883" y="2935179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23293" y="3287870"/>
            <a:ext cx="516652" cy="584775"/>
            <a:chOff x="1394693" y="2935173"/>
            <a:chExt cx="516652" cy="584775"/>
          </a:xfrm>
        </p:grpSpPr>
        <p:sp>
          <p:nvSpPr>
            <p:cNvPr id="63" name="Rounded Rectangle 62"/>
            <p:cNvSpPr/>
            <p:nvPr/>
          </p:nvSpPr>
          <p:spPr>
            <a:xfrm>
              <a:off x="1394693" y="2978862"/>
              <a:ext cx="516652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22720" y="2935173"/>
              <a:ext cx="278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77461" y="3287869"/>
            <a:ext cx="516653" cy="584775"/>
            <a:chOff x="6048861" y="2935172"/>
            <a:chExt cx="516653" cy="584775"/>
          </a:xfrm>
        </p:grpSpPr>
        <p:sp>
          <p:nvSpPr>
            <p:cNvPr id="66" name="Rounded Rectangle 65"/>
            <p:cNvSpPr/>
            <p:nvPr/>
          </p:nvSpPr>
          <p:spPr>
            <a:xfrm>
              <a:off x="6048861" y="2978861"/>
              <a:ext cx="516653" cy="50671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6888" y="2935172"/>
              <a:ext cx="278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59361" y="961755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Điền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dấu</a:t>
            </a:r>
            <a:r>
              <a:rPr lang="en-GB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&gt;; &lt;; =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PDF-SGK\B6-LT3-2.png"/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2734492" y="103664"/>
            <a:ext cx="4330275" cy="4937760"/>
          </a:xfrm>
          <a:prstGeom prst="rect">
            <a:avLst/>
          </a:prstGeom>
          <a:noFill/>
        </p:spPr>
      </p:pic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1" y="0"/>
            <a:ext cx="2475411" cy="1100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387" y="1997887"/>
            <a:ext cx="5418137" cy="20304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56695" y="272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563" y="27076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690" y="272205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3" cstate="print"/>
          <a:srcRect l="20819" b="18032"/>
          <a:stretch>
            <a:fillRect/>
          </a:stretch>
        </p:blipFill>
        <p:spPr bwMode="auto">
          <a:xfrm>
            <a:off x="2154527" y="2131133"/>
            <a:ext cx="1044240" cy="832983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452" y="2989182"/>
            <a:ext cx="897393" cy="973556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699" y="2719339"/>
            <a:ext cx="817561" cy="357075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4876" y="3337506"/>
            <a:ext cx="1057969" cy="334979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899" y="2287582"/>
            <a:ext cx="703545" cy="56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918" y="2108922"/>
            <a:ext cx="5418137" cy="2030413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113" y="2652469"/>
            <a:ext cx="701575" cy="571489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5648" y="3417550"/>
            <a:ext cx="443070" cy="549806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710" y="2268433"/>
            <a:ext cx="564816" cy="39081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2303" y="2766343"/>
            <a:ext cx="450298" cy="562038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6403" y="2157876"/>
            <a:ext cx="567597" cy="588723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362" b="20229"/>
          <a:stretch>
            <a:fillRect/>
          </a:stretch>
        </p:blipFill>
        <p:spPr bwMode="auto">
          <a:xfrm>
            <a:off x="3459289" y="3469010"/>
            <a:ext cx="719012" cy="576693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9017" y="3404128"/>
            <a:ext cx="602620" cy="653765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2759" y="3527129"/>
            <a:ext cx="601205" cy="479179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76026" y="3139152"/>
            <a:ext cx="904785" cy="28348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1333" y="2309581"/>
            <a:ext cx="701654" cy="305067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5653" y="3586120"/>
            <a:ext cx="701654" cy="305811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32446" y="2713906"/>
            <a:ext cx="602694" cy="478435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7141" y="2447913"/>
            <a:ext cx="905527" cy="285721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3944676" y="2821649"/>
            <a:ext cx="434734" cy="584775"/>
            <a:chOff x="2690642" y="2540797"/>
            <a:chExt cx="434734" cy="58477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0642" y="2540797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91140" y="2820140"/>
            <a:ext cx="434734" cy="584775"/>
            <a:chOff x="3737106" y="2539288"/>
            <a:chExt cx="434734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37106" y="2539288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95378" y="2886459"/>
            <a:ext cx="382137" cy="461665"/>
            <a:chOff x="3241344" y="2605607"/>
            <a:chExt cx="382137" cy="461665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4483" y="260560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65148" y="2821649"/>
            <a:ext cx="412292" cy="584775"/>
            <a:chOff x="2711114" y="2540797"/>
            <a:chExt cx="412292" cy="58477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11114" y="254079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04788" y="2820140"/>
            <a:ext cx="412292" cy="584775"/>
            <a:chOff x="3750754" y="2539288"/>
            <a:chExt cx="412292" cy="58477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0754" y="25392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95378" y="2893283"/>
            <a:ext cx="382137" cy="461665"/>
            <a:chOff x="3241344" y="2612431"/>
            <a:chExt cx="382137" cy="461665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58131" y="2612431"/>
              <a:ext cx="364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3447" y="199788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09" y="2161173"/>
            <a:ext cx="6551666" cy="2455196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3738221" y="3077755"/>
            <a:ext cx="465826" cy="584775"/>
            <a:chOff x="3769744" y="2401349"/>
            <a:chExt cx="465826" cy="58477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994799" y="3083510"/>
            <a:ext cx="465826" cy="584775"/>
            <a:chOff x="5026322" y="2407104"/>
            <a:chExt cx="465826" cy="58477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76574" y="3145041"/>
            <a:ext cx="457200" cy="464346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52605" y="3086763"/>
            <a:ext cx="465826" cy="584775"/>
            <a:chOff x="3769744" y="2387347"/>
            <a:chExt cx="465826" cy="58477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90321" y="2387347"/>
              <a:ext cx="4122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009183" y="3088226"/>
            <a:ext cx="465826" cy="584775"/>
            <a:chOff x="5026322" y="2388810"/>
            <a:chExt cx="465826" cy="58477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0958" y="3155049"/>
            <a:ext cx="457200" cy="47734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239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32522" y="2430009"/>
            <a:ext cx="756517" cy="616243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177" y="3092672"/>
            <a:ext cx="477768" cy="592862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92909" y="3904819"/>
            <a:ext cx="609048" cy="4214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5540" y="3870045"/>
            <a:ext cx="485562" cy="606053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7" cstate="print"/>
          <a:srcRect l="23538" r="2716" b="21063"/>
          <a:stretch>
            <a:fillRect/>
          </a:stretch>
        </p:blipFill>
        <p:spPr bwMode="auto">
          <a:xfrm flipH="1">
            <a:off x="3472012" y="2365993"/>
            <a:ext cx="746062" cy="615360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5792" y="2260382"/>
            <a:ext cx="649813" cy="704963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070" y="3039220"/>
            <a:ext cx="652552" cy="677479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7109" y="3902804"/>
            <a:ext cx="649356" cy="449309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9877" y="2866182"/>
            <a:ext cx="867285" cy="274604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030184" y="2499280"/>
            <a:ext cx="658803" cy="278227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782096" y="3225408"/>
            <a:ext cx="686773" cy="547378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562768" y="3751836"/>
            <a:ext cx="881052" cy="276053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942397" y="2659111"/>
            <a:ext cx="635885" cy="276472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5748157" y="2432774"/>
            <a:ext cx="930437" cy="253502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228248" y="3842637"/>
            <a:ext cx="653200" cy="51852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0586" y="3251454"/>
            <a:ext cx="576741" cy="459364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97424" y="4171044"/>
            <a:ext cx="896545" cy="253413"/>
          </a:xfrm>
          <a:prstGeom prst="rect">
            <a:avLst/>
          </a:prstGeom>
          <a:noFill/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6652" y="2161173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675" y="2079127"/>
            <a:ext cx="6551666" cy="2455196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317" y="3826449"/>
            <a:ext cx="708656" cy="577256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4743" y="3010626"/>
            <a:ext cx="477768" cy="592862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35987" y="3107550"/>
            <a:ext cx="609048" cy="4214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6937" y="2239856"/>
            <a:ext cx="485562" cy="606053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7" cstate="print"/>
          <a:srcRect l="21727" r="1811" b="21063"/>
          <a:stretch>
            <a:fillRect/>
          </a:stretch>
        </p:blipFill>
        <p:spPr bwMode="auto">
          <a:xfrm flipH="1">
            <a:off x="3643802" y="2256788"/>
            <a:ext cx="773511" cy="615360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793358" y="2178336"/>
            <a:ext cx="649813" cy="704963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2830" y="3688762"/>
            <a:ext cx="549587" cy="570581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3360" y="3159855"/>
            <a:ext cx="649356" cy="449309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9149" y="3784136"/>
            <a:ext cx="567597" cy="588723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0567" y="3768381"/>
            <a:ext cx="485562" cy="606053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469867" y="2793189"/>
            <a:ext cx="867285" cy="274604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0174" y="2426287"/>
            <a:ext cx="658803" cy="278227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72086" y="3152415"/>
            <a:ext cx="686773" cy="547378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52758" y="3678843"/>
            <a:ext cx="881052" cy="276053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32387" y="2586118"/>
            <a:ext cx="635885" cy="276472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38147" y="2359781"/>
            <a:ext cx="930437" cy="253502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18238" y="3769644"/>
            <a:ext cx="653200" cy="51852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7330576" y="3178461"/>
            <a:ext cx="576741" cy="459364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6287414" y="4098051"/>
            <a:ext cx="896545" cy="253413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3855787" y="2995709"/>
            <a:ext cx="465826" cy="584775"/>
            <a:chOff x="3769744" y="2401349"/>
            <a:chExt cx="465826" cy="58477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7445" y="2401349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5112365" y="3001464"/>
            <a:ext cx="465826" cy="584775"/>
            <a:chOff x="5026322" y="2407104"/>
            <a:chExt cx="465826" cy="58477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1275" y="2407104"/>
              <a:ext cx="434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4494140" y="3062995"/>
            <a:ext cx="457200" cy="464346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48331" y="246863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3810738" y="3039007"/>
            <a:ext cx="585417" cy="523220"/>
            <a:chOff x="3710311" y="2421637"/>
            <a:chExt cx="585417" cy="523220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10311" y="2421637"/>
              <a:ext cx="5854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5126749" y="3006180"/>
            <a:ext cx="465826" cy="584775"/>
            <a:chOff x="5026322" y="2388810"/>
            <a:chExt cx="465826" cy="58477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38231" y="2388810"/>
              <a:ext cx="4122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4508524" y="3073003"/>
            <a:ext cx="457200" cy="47734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43829" y="2455633"/>
              <a:ext cx="364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8821" y="207912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8011</TotalTime>
  <Words>68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 Heavy</vt:lpstr>
      <vt:lpstr>Lato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tam do</cp:lastModifiedBy>
  <cp:revision>288</cp:revision>
  <dcterms:created xsi:type="dcterms:W3CDTF">2020-02-21T03:04:01Z</dcterms:created>
  <dcterms:modified xsi:type="dcterms:W3CDTF">2021-10-25T05:12:31Z</dcterms:modified>
</cp:coreProperties>
</file>